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6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5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8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0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9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2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3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39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2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4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EC03-3D8F-6B42-B7A5-152404B6EA99}" type="datetimeFigureOut">
              <a:rPr lang="en-US" smtClean="0"/>
              <a:t>11/22/15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B085E-E35F-B446-A69F-95B6DC3E5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5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Ultraviolet_photoelectron_spectroscopy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  1.  Have the students </a:t>
            </a:r>
            <a:r>
              <a:rPr lang="en-US" dirty="0" smtClean="0"/>
              <a:t>read a suitable reference (e.g. </a:t>
            </a:r>
            <a:r>
              <a:rPr lang="en-US" dirty="0"/>
              <a:t>the Wikipedia </a:t>
            </a:r>
            <a:r>
              <a:rPr lang="en-US" dirty="0" smtClean="0"/>
              <a:t>entry) </a:t>
            </a:r>
            <a:r>
              <a:rPr lang="en-US" dirty="0"/>
              <a:t>on UPS:  </a:t>
            </a:r>
            <a:r>
              <a:rPr lang="en-US" dirty="0">
                <a:hlinkClick r:id="rId2"/>
              </a:rPr>
              <a:t>https://en.wikipedia.org/wiki/Ultraviolet_photoelectron_spectroscopy</a:t>
            </a:r>
            <a:r>
              <a:rPr lang="en-US" dirty="0"/>
              <a:t>. Ask the students to commit the photoelectric equation to memory as we will explore extensions of it.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  2.  Highlight and discuss the differences between XPS and UPS focusing on applications to solid materials.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  3.  Explore aspects of UPS measurements, theory and analysis.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  4.  Bring real </a:t>
            </a:r>
            <a:r>
              <a:rPr lang="en-US" dirty="0" smtClean="0"/>
              <a:t>data (e.g. gold &amp; C60) </a:t>
            </a:r>
            <a:r>
              <a:rPr lang="en-US" dirty="0"/>
              <a:t>for the class to analyze and interpret.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  5.  At the end of the class, students should be able to, given a spectra, calculate the work function and ionization potential of the </a:t>
            </a:r>
            <a:r>
              <a:rPr lang="en-US" dirty="0" smtClean="0"/>
              <a:t>sample, explain the physics behind onset and cutoff regions of the spectra and build a band diagram.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6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565" y="812223"/>
            <a:ext cx="9144000" cy="559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0400"/>
            <a:ext cx="9144000" cy="553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41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</Words>
  <Application>Microsoft Macintosh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UPS Lecture</vt:lpstr>
      <vt:lpstr>PowerPoint Presentation</vt:lpstr>
      <vt:lpstr>PowerPoint Presentation</vt:lpstr>
    </vt:vector>
  </TitlesOfParts>
  <Company>NREL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NREL</dc:creator>
  <cp:lastModifiedBy>NREL</cp:lastModifiedBy>
  <cp:revision>6</cp:revision>
  <cp:lastPrinted>2015-10-07T22:23:20Z</cp:lastPrinted>
  <dcterms:created xsi:type="dcterms:W3CDTF">2015-10-07T22:19:08Z</dcterms:created>
  <dcterms:modified xsi:type="dcterms:W3CDTF">2015-11-22T17:57:07Z</dcterms:modified>
</cp:coreProperties>
</file>